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3" r:id="rId7"/>
    <p:sldId id="265" r:id="rId8"/>
    <p:sldId id="266" r:id="rId9"/>
    <p:sldId id="267" r:id="rId10"/>
    <p:sldId id="268" r:id="rId11"/>
    <p:sldId id="269" r:id="rId12"/>
    <p:sldId id="262" r:id="rId13"/>
    <p:sldId id="261" r:id="rId14"/>
    <p:sldId id="270" r:id="rId15"/>
    <p:sldId id="264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D7C4A31-4B4E-45F8-ADFF-18570F78903B}">
          <p14:sldIdLst>
            <p14:sldId id="256"/>
            <p14:sldId id="257"/>
            <p14:sldId id="258"/>
          </p14:sldIdLst>
        </p14:section>
        <p14:section name="Section sans titre" id="{980A0457-1F05-4FB8-B306-47CAA8F26CB9}">
          <p14:sldIdLst>
            <p14:sldId id="260"/>
            <p14:sldId id="259"/>
          </p14:sldIdLst>
        </p14:section>
        <p14:section name="Section sans titre" id="{FF066F1F-199E-43D3-AFBB-FA2D8A175E5B}">
          <p14:sldIdLst>
            <p14:sldId id="263"/>
            <p14:sldId id="265"/>
            <p14:sldId id="266"/>
            <p14:sldId id="267"/>
            <p14:sldId id="268"/>
            <p14:sldId id="269"/>
            <p14:sldId id="262"/>
          </p14:sldIdLst>
        </p14:section>
        <p14:section name="Section sans titre" id="{0D7C1E61-C7F4-4BBD-BD28-394C544F1D0B}">
          <p14:sldIdLst/>
        </p14:section>
        <p14:section name="Section sans titre" id="{2619A7D9-34DC-4E66-BE9A-04B45C1CA2BE}">
          <p14:sldIdLst>
            <p14:sldId id="261"/>
            <p14:sldId id="270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34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0E48-A241-4CAC-8E5C-9E914F3FAC20}" type="datetimeFigureOut">
              <a:rPr lang="fr-FR" smtClean="0"/>
              <a:t>15/03/2016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43BF-9091-4A16-9C36-22212BF153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84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0E48-A241-4CAC-8E5C-9E914F3FAC20}" type="datetimeFigureOut">
              <a:rPr lang="fr-FR" smtClean="0"/>
              <a:t>15/03/2016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43BF-9091-4A16-9C36-22212BF153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26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0E48-A241-4CAC-8E5C-9E914F3FAC20}" type="datetimeFigureOut">
              <a:rPr lang="fr-FR" smtClean="0"/>
              <a:t>15/03/2016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43BF-9091-4A16-9C36-22212BF153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9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0E48-A241-4CAC-8E5C-9E914F3FAC20}" type="datetimeFigureOut">
              <a:rPr lang="fr-FR" smtClean="0"/>
              <a:t>15/03/2016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43BF-9091-4A16-9C36-22212BF153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5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0E48-A241-4CAC-8E5C-9E914F3FAC20}" type="datetimeFigureOut">
              <a:rPr lang="fr-FR" smtClean="0"/>
              <a:t>15/03/2016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43BF-9091-4A16-9C36-22212BF153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43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0E48-A241-4CAC-8E5C-9E914F3FAC20}" type="datetimeFigureOut">
              <a:rPr lang="fr-FR" smtClean="0"/>
              <a:t>15/03/2016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43BF-9091-4A16-9C36-22212BF153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22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0E48-A241-4CAC-8E5C-9E914F3FAC20}" type="datetimeFigureOut">
              <a:rPr lang="fr-FR" smtClean="0"/>
              <a:t>15/03/2016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43BF-9091-4A16-9C36-22212BF153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2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0E48-A241-4CAC-8E5C-9E914F3FAC20}" type="datetimeFigureOut">
              <a:rPr lang="fr-FR" smtClean="0"/>
              <a:t>15/03/2016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43BF-9091-4A16-9C36-22212BF153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5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0E48-A241-4CAC-8E5C-9E914F3FAC20}" type="datetimeFigureOut">
              <a:rPr lang="fr-FR" smtClean="0"/>
              <a:t>15/03/2016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43BF-9091-4A16-9C36-22212BF153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0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0E48-A241-4CAC-8E5C-9E914F3FAC20}" type="datetimeFigureOut">
              <a:rPr lang="fr-FR" smtClean="0"/>
              <a:t>15/03/2016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43BF-9091-4A16-9C36-22212BF153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95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0E48-A241-4CAC-8E5C-9E914F3FAC20}" type="datetimeFigureOut">
              <a:rPr lang="fr-FR" smtClean="0"/>
              <a:t>15/03/2016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443BF-9091-4A16-9C36-22212BF153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23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D0E48-A241-4CAC-8E5C-9E914F3FAC20}" type="datetimeFigureOut">
              <a:rPr lang="fr-FR" smtClean="0"/>
              <a:t>15/03/2016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443BF-9091-4A16-9C36-22212BF153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64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égis\Desktop\Brittany from Space for GC Business Car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19508" y="667645"/>
            <a:ext cx="5674569" cy="54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525074" y="476672"/>
            <a:ext cx="36004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Trajan Pro" pitchFamily="18" charset="0"/>
              </a:rPr>
              <a:t> I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Trajan Pro" pitchFamily="18" charset="0"/>
              </a:rPr>
              <a:t>C T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Trajan Pro" pitchFamily="18" charset="0"/>
              </a:rPr>
              <a:t>M  STUDY </a:t>
            </a:r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Trajan Pro" pitchFamily="18" charset="0"/>
              </a:rPr>
              <a:t>GROUP</a:t>
            </a:r>
          </a:p>
          <a:p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Trajan Pro" pitchFamily="18" charset="0"/>
              </a:rPr>
              <a:t> SYMPOSIUM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Trajan Pro" pitchFamily="18" charset="0"/>
            </a:endParaRPr>
          </a:p>
          <a:p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  <a:latin typeface="Trajan Pro" pitchFamily="18" charset="0"/>
            </a:endParaRP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Trajan Pro" pitchFamily="18" charset="0"/>
            </a:endParaRP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Trajan Pro" pitchFamily="18" charset="0"/>
            </a:endParaRPr>
          </a:p>
          <a:p>
            <a:r>
              <a:rPr lang="en-US" sz="2400" b="1" smtClean="0">
                <a:solidFill>
                  <a:schemeClr val="bg2">
                    <a:lumMod val="75000"/>
                  </a:schemeClr>
                </a:solidFill>
                <a:latin typeface="Trajan Pro" pitchFamily="18" charset="0"/>
              </a:rPr>
              <a:t> MUSIC  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rajan Pro" pitchFamily="18" charset="0"/>
              </a:rPr>
              <a:t>&amp;  </a:t>
            </a: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Trajan Pro" pitchFamily="18" charset="0"/>
              </a:rPr>
              <a:t>   </a:t>
            </a:r>
          </a:p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Trajan Pro" pitchFamily="18" charset="0"/>
              </a:rPr>
              <a:t> </a:t>
            </a: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latin typeface="Trajan Pro" pitchFamily="18" charset="0"/>
              </a:rPr>
              <a:t>MINORITIES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 </a:t>
            </a: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   </a:t>
            </a:r>
          </a:p>
          <a:p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bg2">
                  <a:lumMod val="75000"/>
                </a:schemeClr>
              </a:solidFill>
              <a:latin typeface="Trajan Pro" pitchFamily="18" charset="0"/>
            </a:endParaRP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Trajan Pro" pitchFamily="18" charset="0"/>
              </a:rPr>
              <a:t>  RENNES,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Trajan Pro" pitchFamily="18" charset="0"/>
              </a:rPr>
              <a:t>BRITTANY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Trajan Pro" pitchFamily="18" charset="0"/>
            </a:endParaRP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  <a:latin typeface="Trajan Pro" pitchFamily="18" charset="0"/>
              </a:rPr>
              <a:t>  JULY 4-8 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Trajan Pro" pitchFamily="18" charset="0"/>
              </a:rPr>
              <a:t>2016</a:t>
            </a:r>
            <a:endParaRPr lang="en-US" b="1" dirty="0">
              <a:solidFill>
                <a:schemeClr val="bg2">
                  <a:lumMod val="75000"/>
                </a:schemeClr>
              </a:solidFill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7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1268760"/>
            <a:ext cx="6022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547"/>
            <a:ext cx="2384425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6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3" y="1268760"/>
            <a:ext cx="6042025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371"/>
            <a:ext cx="2384425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4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9512" y="260648"/>
            <a:ext cx="53078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2"/>
                </a:solidFill>
              </a:rPr>
              <a:t>University  Rennes  2  High-Brittany</a:t>
            </a:r>
          </a:p>
          <a:p>
            <a:r>
              <a:rPr lang="fr-FR" sz="2800" dirty="0" err="1" smtClean="0">
                <a:solidFill>
                  <a:schemeClr val="bg2"/>
                </a:solidFill>
              </a:rPr>
              <a:t>Skol-Huel</a:t>
            </a:r>
            <a:r>
              <a:rPr lang="fr-FR" sz="2800" dirty="0" smtClean="0">
                <a:solidFill>
                  <a:schemeClr val="bg2"/>
                </a:solidFill>
              </a:rPr>
              <a:t> </a:t>
            </a:r>
            <a:r>
              <a:rPr lang="fr-FR" sz="2800" dirty="0" err="1" smtClean="0">
                <a:solidFill>
                  <a:schemeClr val="bg2"/>
                </a:solidFill>
              </a:rPr>
              <a:t>Roazhon</a:t>
            </a:r>
            <a:r>
              <a:rPr lang="fr-FR" sz="2800" dirty="0" smtClean="0">
                <a:solidFill>
                  <a:schemeClr val="bg2"/>
                </a:solidFill>
              </a:rPr>
              <a:t>  2  </a:t>
            </a:r>
            <a:r>
              <a:rPr lang="fr-FR" sz="2800" dirty="0" err="1" smtClean="0">
                <a:solidFill>
                  <a:schemeClr val="bg2"/>
                </a:solidFill>
              </a:rPr>
              <a:t>Breizh-Huel</a:t>
            </a:r>
            <a:endParaRPr lang="fr-FR" sz="2800" dirty="0">
              <a:solidFill>
                <a:schemeClr val="bg2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42" y="4509120"/>
            <a:ext cx="2674179" cy="188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12776"/>
            <a:ext cx="346083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 descr="C:\Users\Régis\Desktop\BRITTANY MAPS\Université_Rennes_2_(logo)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2664295" cy="266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851920" y="4527830"/>
            <a:ext cx="424141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2"/>
                </a:solidFill>
              </a:rPr>
              <a:t>Well equiped, modern, friendly,</a:t>
            </a:r>
          </a:p>
          <a:p>
            <a:r>
              <a:rPr lang="fr-FR" sz="2400" dirty="0" smtClean="0">
                <a:solidFill>
                  <a:schemeClr val="bg2"/>
                </a:solidFill>
              </a:rPr>
              <a:t>Situated 10 min from your hotel </a:t>
            </a:r>
          </a:p>
          <a:p>
            <a:r>
              <a:rPr lang="fr-FR" sz="2400" dirty="0" smtClean="0">
                <a:solidFill>
                  <a:schemeClr val="bg2"/>
                </a:solidFill>
              </a:rPr>
              <a:t>by tube</a:t>
            </a:r>
          </a:p>
          <a:p>
            <a:endParaRPr lang="fr-FR" sz="2400" dirty="0" smtClean="0">
              <a:solidFill>
                <a:schemeClr val="bg2"/>
              </a:solidFill>
            </a:endParaRPr>
          </a:p>
          <a:p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9592" y="836712"/>
            <a:ext cx="7538154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2"/>
                </a:solidFill>
              </a:rPr>
              <a:t>HOW TO GET THERE ?</a:t>
            </a:r>
          </a:p>
          <a:p>
            <a:endParaRPr lang="fr-FR" sz="2800" dirty="0" smtClean="0">
              <a:solidFill>
                <a:schemeClr val="bg2"/>
              </a:solidFill>
            </a:endParaRPr>
          </a:p>
          <a:p>
            <a:endParaRPr lang="fr-FR" sz="2800" dirty="0">
              <a:solidFill>
                <a:schemeClr val="bg2"/>
              </a:solidFill>
            </a:endParaRPr>
          </a:p>
          <a:p>
            <a:r>
              <a:rPr lang="fr-FR" sz="2800" dirty="0" smtClean="0">
                <a:solidFill>
                  <a:schemeClr val="bg2"/>
                </a:solidFill>
              </a:rPr>
              <a:t>Fly to Rennes International Airport ( RNS)</a:t>
            </a:r>
          </a:p>
          <a:p>
            <a:pPr marL="457200" indent="-457200">
              <a:buFontTx/>
              <a:buChar char="-"/>
            </a:pPr>
            <a:endParaRPr lang="fr-FR" sz="2800" dirty="0" smtClean="0">
              <a:solidFill>
                <a:schemeClr val="bg2"/>
              </a:solidFill>
            </a:endParaRPr>
          </a:p>
          <a:p>
            <a:r>
              <a:rPr lang="fr-FR" sz="2800" dirty="0" smtClean="0">
                <a:solidFill>
                  <a:schemeClr val="bg2"/>
                </a:solidFill>
              </a:rPr>
              <a:t>or</a:t>
            </a:r>
          </a:p>
          <a:p>
            <a:endParaRPr lang="fr-FR" sz="2800" dirty="0">
              <a:solidFill>
                <a:schemeClr val="bg2"/>
              </a:solidFill>
            </a:endParaRPr>
          </a:p>
          <a:p>
            <a:r>
              <a:rPr lang="fr-FR" sz="2800" dirty="0" smtClean="0">
                <a:solidFill>
                  <a:schemeClr val="bg2"/>
                </a:solidFill>
              </a:rPr>
              <a:t>Fly to Paris Charles de Gaulle (CDG)  </a:t>
            </a:r>
          </a:p>
          <a:p>
            <a:r>
              <a:rPr lang="fr-FR" sz="2800" dirty="0" smtClean="0">
                <a:solidFill>
                  <a:schemeClr val="bg2"/>
                </a:solidFill>
              </a:rPr>
              <a:t>Then take the bullet train (TGV) to Rennes station</a:t>
            </a:r>
          </a:p>
          <a:p>
            <a:r>
              <a:rPr lang="fr-FR" sz="2800" dirty="0" smtClean="0">
                <a:solidFill>
                  <a:schemeClr val="bg2"/>
                </a:solidFill>
              </a:rPr>
              <a:t>at CDG </a:t>
            </a:r>
            <a:r>
              <a:rPr lang="fr-FR" sz="2800" dirty="0" err="1" smtClean="0">
                <a:solidFill>
                  <a:schemeClr val="bg2"/>
                </a:solidFill>
              </a:rPr>
              <a:t>airport</a:t>
            </a:r>
            <a:r>
              <a:rPr lang="fr-FR" sz="2800" dirty="0" smtClean="0">
                <a:solidFill>
                  <a:schemeClr val="bg2"/>
                </a:solidFill>
              </a:rPr>
              <a:t> </a:t>
            </a:r>
            <a:r>
              <a:rPr lang="fr-FR" sz="2800" dirty="0" err="1" smtClean="0">
                <a:solidFill>
                  <a:schemeClr val="bg2"/>
                </a:solidFill>
              </a:rPr>
              <a:t>railways</a:t>
            </a:r>
            <a:r>
              <a:rPr lang="fr-FR" sz="2800" dirty="0" smtClean="0">
                <a:solidFill>
                  <a:schemeClr val="bg2"/>
                </a:solidFill>
              </a:rPr>
              <a:t> terminal (travel time: 3h)</a:t>
            </a:r>
          </a:p>
          <a:p>
            <a:endParaRPr lang="fr-FR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980728"/>
            <a:ext cx="74168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ACCOMODATIONS:</a:t>
            </a:r>
          </a:p>
          <a:p>
            <a:endParaRPr lang="en-US" sz="2800" dirty="0">
              <a:solidFill>
                <a:schemeClr val="bg2"/>
              </a:solidFill>
            </a:endParaRPr>
          </a:p>
          <a:p>
            <a:r>
              <a:rPr lang="en-US" sz="2800" dirty="0">
                <a:solidFill>
                  <a:schemeClr val="bg2"/>
                </a:solidFill>
              </a:rPr>
              <a:t>All situated in downtown </a:t>
            </a:r>
            <a:r>
              <a:rPr lang="en-US" sz="2800" dirty="0" smtClean="0">
                <a:solidFill>
                  <a:schemeClr val="bg2"/>
                </a:solidFill>
              </a:rPr>
              <a:t>Rennes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 </a:t>
            </a:r>
            <a:endParaRPr lang="en-US" sz="2800" dirty="0">
              <a:solidFill>
                <a:schemeClr val="bg2"/>
              </a:solidFill>
            </a:endParaRPr>
          </a:p>
          <a:p>
            <a:r>
              <a:rPr lang="en-US" sz="2800" dirty="0">
                <a:solidFill>
                  <a:schemeClr val="bg2"/>
                </a:solidFill>
              </a:rPr>
              <a:t>ranging from  2* to 5* </a:t>
            </a:r>
            <a:r>
              <a:rPr lang="en-US" sz="2800" dirty="0" smtClean="0">
                <a:solidFill>
                  <a:schemeClr val="bg2"/>
                </a:solidFill>
              </a:rPr>
              <a:t>hotels </a:t>
            </a:r>
          </a:p>
          <a:p>
            <a:r>
              <a:rPr lang="en-US" sz="2800" dirty="0" smtClean="0">
                <a:solidFill>
                  <a:schemeClr val="bg2"/>
                </a:solidFill>
              </a:rPr>
              <a:t>(~ </a:t>
            </a:r>
            <a:r>
              <a:rPr lang="en-US" sz="2800" dirty="0">
                <a:solidFill>
                  <a:schemeClr val="bg2"/>
                </a:solidFill>
              </a:rPr>
              <a:t>50 to 300 euros/ night)</a:t>
            </a:r>
          </a:p>
          <a:p>
            <a:endParaRPr lang="en-US" sz="2800" dirty="0">
              <a:solidFill>
                <a:schemeClr val="bg2"/>
              </a:solidFill>
            </a:endParaRPr>
          </a:p>
          <a:p>
            <a:r>
              <a:rPr lang="en-US" sz="2800" dirty="0">
                <a:solidFill>
                  <a:schemeClr val="bg2"/>
                </a:solidFill>
              </a:rPr>
              <a:t> Access: walking distances and by </a:t>
            </a:r>
            <a:r>
              <a:rPr lang="en-US" sz="2800" dirty="0" smtClean="0">
                <a:solidFill>
                  <a:schemeClr val="bg2"/>
                </a:solidFill>
              </a:rPr>
              <a:t>tube</a:t>
            </a:r>
          </a:p>
          <a:p>
            <a:endParaRPr lang="en-US" sz="2800" dirty="0">
              <a:solidFill>
                <a:schemeClr val="bg2"/>
              </a:solidFill>
            </a:endParaRPr>
          </a:p>
          <a:p>
            <a:r>
              <a:rPr lang="en-US" sz="2800" dirty="0" smtClean="0">
                <a:solidFill>
                  <a:schemeClr val="bg2"/>
                </a:solidFill>
              </a:rPr>
              <a:t> Lunch on campus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707904" y="908720"/>
            <a:ext cx="5023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Degemer</a:t>
            </a:r>
            <a:r>
              <a:rPr lang="fr-FR" sz="2400" b="1" dirty="0"/>
              <a:t> mat e </a:t>
            </a:r>
            <a:r>
              <a:rPr lang="fr-FR" sz="2400" b="1" dirty="0" err="1"/>
              <a:t>Breizh</a:t>
            </a:r>
            <a:r>
              <a:rPr lang="fr-FR" sz="2400" b="1" dirty="0" smtClean="0"/>
              <a:t>!</a:t>
            </a:r>
          </a:p>
          <a:p>
            <a:endParaRPr lang="fr-FR" sz="2400" dirty="0"/>
          </a:p>
          <a:p>
            <a:r>
              <a:rPr lang="fr-FR" sz="2400" dirty="0" err="1" smtClean="0"/>
              <a:t>Looking</a:t>
            </a:r>
            <a:r>
              <a:rPr lang="fr-FR" sz="2400" dirty="0" smtClean="0"/>
              <a:t> </a:t>
            </a:r>
            <a:r>
              <a:rPr lang="fr-FR" sz="2400" dirty="0" err="1" smtClean="0"/>
              <a:t>forward</a:t>
            </a:r>
            <a:r>
              <a:rPr lang="fr-FR" sz="2400" dirty="0" smtClean="0"/>
              <a:t> to </a:t>
            </a:r>
            <a:r>
              <a:rPr lang="fr-FR" sz="2400" dirty="0" err="1" smtClean="0"/>
              <a:t>see</a:t>
            </a:r>
            <a:r>
              <a:rPr lang="fr-FR" sz="2400" dirty="0" smtClean="0"/>
              <a:t> </a:t>
            </a:r>
            <a:r>
              <a:rPr lang="fr-FR" sz="2400" dirty="0" err="1" smtClean="0"/>
              <a:t>you</a:t>
            </a:r>
            <a:r>
              <a:rPr lang="fr-FR" sz="2400" dirty="0" smtClean="0"/>
              <a:t> in Brittany!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03522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égis\Desktop\BRITTANY MAPS\650px-Localisation_Duché_de_Bretagne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5536" y="4221088"/>
            <a:ext cx="172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Brittany is HERE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596336" y="2636912"/>
            <a:ext cx="144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*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7524937" y="2506107"/>
            <a:ext cx="6463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/>
              <a:t>RENNES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4463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8"/>
            <a:ext cx="4637961" cy="685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822912" y="1988840"/>
            <a:ext cx="35952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</a:rPr>
              <a:t>Brittany, </a:t>
            </a:r>
            <a:r>
              <a:rPr lang="fr-FR" sz="3200" dirty="0" err="1" smtClean="0">
                <a:solidFill>
                  <a:schemeClr val="bg1"/>
                </a:solidFill>
              </a:rPr>
              <a:t>Breizh</a:t>
            </a:r>
            <a:r>
              <a:rPr lang="fr-FR" sz="32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fr-FR" sz="3200" dirty="0" smtClean="0">
                <a:solidFill>
                  <a:schemeClr val="bg1"/>
                </a:solidFill>
              </a:rPr>
              <a:t>at the </a:t>
            </a:r>
            <a:r>
              <a:rPr lang="fr-FR" sz="3200" dirty="0" err="1" smtClean="0">
                <a:solidFill>
                  <a:schemeClr val="bg1"/>
                </a:solidFill>
              </a:rPr>
              <a:t>crossroad</a:t>
            </a:r>
            <a:r>
              <a:rPr lang="fr-FR" sz="3200" dirty="0" smtClean="0">
                <a:solidFill>
                  <a:schemeClr val="bg1"/>
                </a:solidFill>
              </a:rPr>
              <a:t> </a:t>
            </a:r>
          </a:p>
          <a:p>
            <a:r>
              <a:rPr lang="fr-FR" sz="3200" dirty="0" smtClean="0">
                <a:solidFill>
                  <a:schemeClr val="bg1"/>
                </a:solidFill>
              </a:rPr>
              <a:t>of the </a:t>
            </a:r>
          </a:p>
          <a:p>
            <a:r>
              <a:rPr lang="fr-FR" sz="3200" dirty="0" smtClean="0">
                <a:solidFill>
                  <a:schemeClr val="bg1"/>
                </a:solidFill>
              </a:rPr>
              <a:t>Celtic Nations </a:t>
            </a:r>
            <a:r>
              <a:rPr lang="fr-FR" sz="3200" dirty="0" err="1" smtClean="0">
                <a:solidFill>
                  <a:schemeClr val="bg1"/>
                </a:solidFill>
              </a:rPr>
              <a:t>family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868144" y="1484784"/>
            <a:ext cx="3249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Music!</a:t>
            </a:r>
          </a:p>
          <a:p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56388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73891" y="2453674"/>
            <a:ext cx="3006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A true vehicle </a:t>
            </a:r>
          </a:p>
          <a:p>
            <a:r>
              <a:rPr lang="en-US" sz="2800" dirty="0">
                <a:solidFill>
                  <a:schemeClr val="bg2"/>
                </a:solidFill>
              </a:rPr>
              <a:t>of Breton identity...</a:t>
            </a:r>
          </a:p>
        </p:txBody>
      </p:sp>
    </p:spTree>
    <p:extLst>
      <p:ext uri="{BB962C8B-B14F-4D97-AF65-F5344CB8AC3E}">
        <p14:creationId xmlns:p14="http://schemas.microsoft.com/office/powerpoint/2010/main" val="224125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40152" y="2594321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...and its path </a:t>
            </a:r>
          </a:p>
          <a:p>
            <a:r>
              <a:rPr lang="en-US" sz="2800" dirty="0">
                <a:solidFill>
                  <a:schemeClr val="bg1"/>
                </a:solidFill>
              </a:rPr>
              <a:t>to the W</a:t>
            </a:r>
            <a:r>
              <a:rPr lang="en-US" sz="2800" dirty="0" smtClean="0">
                <a:solidFill>
                  <a:schemeClr val="bg1"/>
                </a:solidFill>
              </a:rPr>
              <a:t>orld.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5576714" cy="371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97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86" y="1268760"/>
            <a:ext cx="6022814" cy="350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963" y="2604981"/>
            <a:ext cx="2926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bg2"/>
              </a:solidFill>
            </a:endParaRPr>
          </a:p>
          <a:p>
            <a:r>
              <a:rPr lang="en-US" sz="2400" dirty="0" smtClean="0">
                <a:solidFill>
                  <a:schemeClr val="bg2"/>
                </a:solidFill>
              </a:rPr>
              <a:t>A human size capital,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963" y="126876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800" dirty="0">
                <a:solidFill>
                  <a:schemeClr val="bg2"/>
                </a:solidFill>
              </a:rPr>
              <a:t>Rennes, </a:t>
            </a:r>
          </a:p>
          <a:p>
            <a:r>
              <a:rPr lang="fr-FR" sz="2800" dirty="0" err="1">
                <a:solidFill>
                  <a:schemeClr val="bg2"/>
                </a:solidFill>
              </a:rPr>
              <a:t>Roazhon</a:t>
            </a:r>
            <a:r>
              <a:rPr lang="fr-FR" sz="2800" dirty="0">
                <a:solidFill>
                  <a:schemeClr val="bg2"/>
                </a:solidFill>
              </a:rPr>
              <a:t>, Brittany</a:t>
            </a:r>
          </a:p>
        </p:txBody>
      </p:sp>
    </p:spTree>
    <p:extLst>
      <p:ext uri="{BB962C8B-B14F-4D97-AF65-F5344CB8AC3E}">
        <p14:creationId xmlns:p14="http://schemas.microsoft.com/office/powerpoint/2010/main" val="10026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1268760"/>
            <a:ext cx="6022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264" y="1628800"/>
            <a:ext cx="2286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</a:rPr>
              <a:t>Where </a:t>
            </a:r>
          </a:p>
          <a:p>
            <a:r>
              <a:rPr lang="en-US" sz="2400" dirty="0">
                <a:solidFill>
                  <a:schemeClr val="bg2"/>
                </a:solidFill>
              </a:rPr>
              <a:t>Culture,</a:t>
            </a:r>
          </a:p>
          <a:p>
            <a:r>
              <a:rPr lang="en-US" sz="2400" dirty="0">
                <a:solidFill>
                  <a:schemeClr val="bg2"/>
                </a:solidFill>
              </a:rPr>
              <a:t>Education</a:t>
            </a:r>
          </a:p>
          <a:p>
            <a:r>
              <a:rPr lang="en-US" sz="2400" dirty="0">
                <a:solidFill>
                  <a:schemeClr val="bg2"/>
                </a:solidFill>
              </a:rPr>
              <a:t>History, </a:t>
            </a:r>
          </a:p>
          <a:p>
            <a:r>
              <a:rPr lang="en-US" sz="2400" dirty="0">
                <a:solidFill>
                  <a:schemeClr val="bg2"/>
                </a:solidFill>
              </a:rPr>
              <a:t>Infrastructures</a:t>
            </a:r>
          </a:p>
          <a:p>
            <a:r>
              <a:rPr lang="en-US" sz="2400" dirty="0">
                <a:solidFill>
                  <a:schemeClr val="bg2"/>
                </a:solidFill>
              </a:rPr>
              <a:t>Life quality</a:t>
            </a:r>
          </a:p>
          <a:p>
            <a:r>
              <a:rPr lang="en-US" sz="2400" dirty="0">
                <a:solidFill>
                  <a:schemeClr val="bg2"/>
                </a:solidFill>
              </a:rPr>
              <a:t>Meet</a:t>
            </a:r>
          </a:p>
        </p:txBody>
      </p:sp>
    </p:spTree>
    <p:extLst>
      <p:ext uri="{BB962C8B-B14F-4D97-AF65-F5344CB8AC3E}">
        <p14:creationId xmlns:p14="http://schemas.microsoft.com/office/powerpoint/2010/main" val="333853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7" y="1268760"/>
            <a:ext cx="599916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547"/>
            <a:ext cx="2384425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51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1268760"/>
            <a:ext cx="6016625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372"/>
            <a:ext cx="2384425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18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3321</TotalTime>
  <Words>185</Words>
  <Application>Microsoft Office PowerPoint</Application>
  <PresentationFormat>Affichage à l'écran (4:3)</PresentationFormat>
  <Paragraphs>71</Paragraphs>
  <Slides>15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Régis Pollet</dc:creator>
  <cp:lastModifiedBy>Régis Pollet</cp:lastModifiedBy>
  <cp:revision>34</cp:revision>
  <dcterms:created xsi:type="dcterms:W3CDTF">2015-07-18T12:06:47Z</dcterms:created>
  <dcterms:modified xsi:type="dcterms:W3CDTF">2016-03-15T14:13:04Z</dcterms:modified>
</cp:coreProperties>
</file>